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1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14.06.2024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14.06.2024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03648" y="2276872"/>
            <a:ext cx="6400800" cy="1752600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>
                <a:solidFill>
                  <a:srgbClr val="0070C0"/>
                </a:solidFill>
                <a:latin typeface="Times New Roman"/>
                <a:ea typeface="Times New Roman"/>
              </a:rPr>
              <a:t>Образовательные ситуации как средство формирования культуры безопасности старших дошкольников </a:t>
            </a:r>
            <a:endParaRPr lang="ru-RU" dirty="0">
              <a:solidFill>
                <a:srgbClr val="0070C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332656"/>
            <a:ext cx="777686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Структурное </a:t>
            </a:r>
            <a:r>
              <a:rPr lang="ru-RU" sz="16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подразделение государственного бюджетного общеобразовательного учреждения Самарской области средняя общеобразовательная школа № 1 «Образовательный центр» имени Героя Советского Союза С. В. Вавилова с. Борское муниципального района Борский Самарской области- детский сад «Колокольчик»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796136" y="5646525"/>
            <a:ext cx="324390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Подготовила: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Милова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Оксана Вячеславовна,</a:t>
            </a:r>
          </a:p>
          <a:p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воспитатель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50543953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56</Words>
  <Application>Microsoft Office PowerPoint</Application>
  <PresentationFormat>Экран (4:3)</PresentationFormat>
  <Paragraphs>5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Садик</dc:creator>
  <cp:lastModifiedBy>Jupiter</cp:lastModifiedBy>
  <cp:revision>2</cp:revision>
  <dcterms:created xsi:type="dcterms:W3CDTF">2024-06-14T10:27:09Z</dcterms:created>
  <dcterms:modified xsi:type="dcterms:W3CDTF">2024-06-14T10:53:35Z</dcterms:modified>
</cp:coreProperties>
</file>